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5A840-389D-1809-0444-82C1B7184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E730C8-0ECD-72E0-EA9F-74B3C115D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00F590-4CFB-1BC8-0C33-0D2E5E2B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A9AD6F-1D9B-881C-ABA6-DB9A8C51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F0F6E4-81C2-F688-9D76-E9DA668F0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2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87CDA-1345-23B2-E6B2-4EC4E9E0F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12E8C6-4D0D-F778-945A-6B0A7C342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32F9C7-87F3-45C4-9770-E1AE43F1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DDB6F7-29EF-1BA9-FF25-8166C239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3EEE5A-EBB3-FD00-793E-399A6C28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2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0047BB-E99E-E7CD-2B61-BA2265196F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2BA526-E904-8B7D-9152-88B7513FA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40032D-B194-F32E-7CEF-1D7E26B74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8BFA65-5D6F-DD66-8BEC-1D2CB8984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3FE764-9247-C97C-37EA-CA2136716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2DD15A-6587-2449-C5A7-326AB3233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8211CC-EDDA-9A77-CC4A-9EF786A8C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94323-6AC4-799A-45BD-CB8DA009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F2CD9D-5581-FE6C-D531-1CE66B25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575EF7-F635-32E5-35B3-537497D2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2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F3E56-7823-A9A8-2BE5-EE0FEA26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66F093-F6CF-B5A5-0450-A2677854F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F8B66C-DACD-0E21-119C-C60D4A428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CFF016-8FD3-67C5-85AA-E7E16292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F48CA1-4DED-8982-D9A1-67BA7C5B8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0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C393BF-7656-67B5-C009-D4BB0C1E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89677B-9BFA-E811-B778-39CB4B71B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1CACA9-2610-5455-D89F-00138CCA5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27D16E-8E2A-D5F3-D78D-5299F70F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5572FF-CAA1-00A6-502A-BF8B18CC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F5992B-6A80-9908-1A6C-192B412E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4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ACD744-57FB-6316-0E8A-FC7E5C434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A7554C-B20A-B235-6272-FEC1233CD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A59688-5352-16B8-45EE-48D258A81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34F8A7-8381-370A-C93A-DBD50D327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7C5CD33-A524-DE40-1D96-3735A9A2F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6A6E5E7-50AD-C551-62C9-FE704F25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CFEB849-7DC0-C054-8914-91C5E62B5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A30E717-FF3E-8BBB-253F-A50B79B3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5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FC0BB-E2E2-AD19-C557-12C09790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8FA124-D486-60A6-4EC6-FB13C8BE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79ECAA-387B-A444-2E7A-31687A19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A982CA-CC97-E9C5-C57B-F812BDD4F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1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29C755C-27DF-5B3C-94DC-7E206314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82946A-1F65-37E4-9DE8-D09EB7FF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1BD4E0-7D8D-35AA-4426-EC729D82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7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E7687-D9D5-6D13-F923-8226AC72E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2FD202-5337-AFC9-7368-7B0B37215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1C3675-F4ED-D61C-D6AE-B290CB958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69250D-7833-FD71-7FE8-C3353810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E289D8-11E6-3EA2-0B57-7ACBBEAA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481845-E9D8-02ED-26DD-C7930D9E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8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55C7E-AE0E-875E-17EB-FCC8D815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E0728DD-E192-5067-816D-F4E9CBFDB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5C0E063-879C-122A-59B2-F5EB1B6CB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E23B05-B54E-F383-737E-7B3EAD02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6EB21A-F115-6284-7294-FE897EDCC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08EC2D-9666-AB14-972D-366B54EDB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4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4D32FA-8A80-31BC-C664-768C4B22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4B6FB-8F9F-1114-6D4A-082A7F0E3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87CC1D-4908-A274-1FFC-6314D77ED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2156D-BD3E-4B1C-87F9-84199474D1D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30093A-DE7E-7B88-1C1D-12CD3B579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EF40D3-E0C4-8565-FD23-2D4CDC8B8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7ECB3-2634-49C7-B6D2-9486B62B1E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3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7185B-A684-EF98-00F9-EC3EEDAD4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9525" y="222082"/>
            <a:ext cx="9144000" cy="2387600"/>
          </a:xfrm>
        </p:spPr>
        <p:txBody>
          <a:bodyPr/>
          <a:lstStyle/>
          <a:p>
            <a:r>
              <a:rPr lang="fr-FR" dirty="0"/>
              <a:t>Présentation du stage de 2</a:t>
            </a:r>
            <a:r>
              <a:rPr lang="fr-FR" baseline="30000" dirty="0"/>
              <a:t>ème</a:t>
            </a:r>
            <a:r>
              <a:rPr lang="fr-FR" dirty="0"/>
              <a:t> année</a:t>
            </a:r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59E9E3-5166-A285-4925-314CF2818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842" y="2922022"/>
            <a:ext cx="9144000" cy="1655762"/>
          </a:xfrm>
        </p:spPr>
        <p:txBody>
          <a:bodyPr/>
          <a:lstStyle/>
          <a:p>
            <a:r>
              <a:rPr lang="fr-FR" dirty="0"/>
              <a:t>BTS SIO spécialité SISR</a:t>
            </a:r>
          </a:p>
          <a:p>
            <a:r>
              <a:rPr lang="fr-FR" dirty="0"/>
              <a:t>10 Mars au 11 Avril 2025</a:t>
            </a:r>
          </a:p>
          <a:p>
            <a:r>
              <a:rPr lang="fr-FR" dirty="0"/>
              <a:t>Tuteur : Benoît Le Corre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E667219-1646-9B56-968E-4784B6789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12" y="2044932"/>
            <a:ext cx="4268425" cy="253285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62ED43F5-0FCD-54D6-F412-397D36C2482E}"/>
              </a:ext>
            </a:extLst>
          </p:cNvPr>
          <p:cNvSpPr txBox="1"/>
          <p:nvPr/>
        </p:nvSpPr>
        <p:spPr>
          <a:xfrm>
            <a:off x="7339263" y="6124074"/>
            <a:ext cx="4497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 Rotsipitia </a:t>
            </a:r>
            <a:r>
              <a:rPr lang="fr-FR" sz="2400" b="1" dirty="0" err="1"/>
              <a:t>Rahaingoharivahitra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3267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DA3EC0-A793-A888-58DC-5A2343E09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propos de l’association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0233EA-9D6C-1961-B2FB-64D18BF97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Association Interprofessionnelle de Santé eu Travail de la Côte-d’Or</a:t>
            </a:r>
          </a:p>
          <a:p>
            <a:pPr algn="just"/>
            <a:r>
              <a:rPr lang="fr-FR" dirty="0"/>
              <a:t>Créé le 14 Juillet 1980</a:t>
            </a:r>
          </a:p>
          <a:p>
            <a:pPr algn="just"/>
            <a:r>
              <a:rPr lang="fr-FR" dirty="0"/>
              <a:t>A pour mission de garantir la santé et la sécurité des travailleurs en leur offrant un suivi médical pour respecter les normes de santé au travail</a:t>
            </a:r>
          </a:p>
          <a:p>
            <a:r>
              <a:rPr lang="fr-FR" dirty="0"/>
              <a:t>Compte environ 150 employés</a:t>
            </a:r>
          </a:p>
          <a:p>
            <a:r>
              <a:rPr lang="fr-FR" dirty="0"/>
              <a:t>39 sites dont 20 </a:t>
            </a:r>
            <a:r>
              <a:rPr lang="fr-FR"/>
              <a:t>en activité</a:t>
            </a:r>
            <a:endParaRPr lang="fr-FR" dirty="0"/>
          </a:p>
          <a:p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F13827B-9978-59A0-65F5-A9F88CA2C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955" y="365124"/>
            <a:ext cx="2233871" cy="132556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2CD876B-7FA9-8BD4-A016-A4B05A344E75}"/>
              </a:ext>
            </a:extLst>
          </p:cNvPr>
          <p:cNvSpPr txBox="1"/>
          <p:nvPr/>
        </p:nvSpPr>
        <p:spPr>
          <a:xfrm>
            <a:off x="7339263" y="6124074"/>
            <a:ext cx="4497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 Rotsipitia </a:t>
            </a:r>
            <a:r>
              <a:rPr lang="fr-FR" sz="2400" b="1" dirty="0" err="1"/>
              <a:t>Rahaingoharivahitra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0056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2F690-14C8-0A54-4423-76B31A63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service informatique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049233-CC0A-F567-7EFA-C752BDAB4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M. Benoît Le Corre en tant que Responsable des Systèmes d’Information (RSI)</a:t>
            </a:r>
          </a:p>
          <a:p>
            <a:r>
              <a:rPr lang="fr-FR" dirty="0"/>
              <a:t>Mme Marine </a:t>
            </a:r>
            <a:r>
              <a:rPr lang="fr-FR" dirty="0" err="1"/>
              <a:t>Oquidan</a:t>
            </a:r>
            <a:r>
              <a:rPr lang="fr-FR" dirty="0"/>
              <a:t> en tant qu’assistante support informatique de niveau 1 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71F484-779A-E1C4-99B4-BB6F99208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955" y="365124"/>
            <a:ext cx="2233871" cy="132556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2CE1422-7E40-A4C3-FC21-679F4F51933D}"/>
              </a:ext>
            </a:extLst>
          </p:cNvPr>
          <p:cNvSpPr txBox="1"/>
          <p:nvPr/>
        </p:nvSpPr>
        <p:spPr>
          <a:xfrm>
            <a:off x="7339263" y="6124074"/>
            <a:ext cx="4497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 Rotsipitia </a:t>
            </a:r>
            <a:r>
              <a:rPr lang="fr-FR" sz="2400" b="1" dirty="0" err="1"/>
              <a:t>Rahaingoharivahitra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07161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4F88F3-7515-A47C-CADD-D58F684DA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Missions effectuées lors du stage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A5FCC6-2980-E3D6-257D-D6DB926C4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0" i="0" u="none" strike="noStrike" baseline="0" dirty="0">
                <a:solidFill>
                  <a:srgbClr val="000000"/>
                </a:solidFill>
              </a:rPr>
              <a:t>Mise à jour des postes utilisateurs vers Windows 11 via </a:t>
            </a:r>
            <a:r>
              <a:rPr lang="fr-FR" b="0" i="0" u="none" strike="noStrike" baseline="0" dirty="0" err="1">
                <a:solidFill>
                  <a:srgbClr val="000000"/>
                </a:solidFill>
              </a:rPr>
              <a:t>Iventoy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 Free</a:t>
            </a:r>
          </a:p>
          <a:p>
            <a:r>
              <a:rPr lang="fr-FR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  <a:t>Configuration et gestion des imprimantes HP sur le réseau </a:t>
            </a:r>
          </a:p>
          <a:p>
            <a:r>
              <a:rPr lang="fr-FR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  <a:t>Suivi des incidents et demandes utilisateurs via la gestion des tickets GLPI </a:t>
            </a:r>
          </a:p>
          <a:p>
            <a:r>
              <a:rPr lang="fr-FR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  <a:t>Installation d’un serveur ELK collectant </a:t>
            </a:r>
            <a:r>
              <a:rPr lang="fr-FR" b="0" i="0" u="none" strike="noStrike" baseline="0" dirty="0" err="1">
                <a:solidFill>
                  <a:srgbClr val="000000"/>
                </a:solidFill>
                <a:latin typeface="Noto Sans" panose="020B0502040504020204" pitchFamily="34" charset="0"/>
              </a:rPr>
              <a:t>leslogs</a:t>
            </a:r>
            <a:r>
              <a:rPr lang="fr-FR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  <a:t> de connexion des agents avec l’outil </a:t>
            </a:r>
            <a:r>
              <a:rPr lang="fr-FR" b="1" i="0" u="none" strike="noStrike" baseline="0" dirty="0" err="1">
                <a:solidFill>
                  <a:srgbClr val="000000"/>
                </a:solidFill>
                <a:latin typeface="Noto Sans" panose="020B0502040504020204" pitchFamily="34" charset="0"/>
              </a:rPr>
              <a:t>Filebeat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903953E-7FFC-7F4B-C623-3EE0A4457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955" y="365124"/>
            <a:ext cx="2233871" cy="132556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CF03D7F-F02C-AF06-F85C-49032B3F2911}"/>
              </a:ext>
            </a:extLst>
          </p:cNvPr>
          <p:cNvSpPr txBox="1"/>
          <p:nvPr/>
        </p:nvSpPr>
        <p:spPr>
          <a:xfrm>
            <a:off x="7339263" y="6124074"/>
            <a:ext cx="4497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 Rotsipitia </a:t>
            </a:r>
            <a:r>
              <a:rPr lang="fr-FR" sz="2400" b="1" dirty="0" err="1"/>
              <a:t>Rahaingoharivahitra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1873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73CA0-DFC4-B452-91A4-EA1E49119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obtenus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C9064A-6E03-656C-671D-D3EA2411A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Mise à jour réussie d’environ 15 à 20 postes utilisateurs vers Windows 11, assurant une meilleure performance et sécurité</a:t>
            </a:r>
          </a:p>
          <a:p>
            <a:r>
              <a:rPr lang="fr-FR" dirty="0"/>
              <a:t>Installation et test d’un serveur ELK pour une future centralisation des logs (preuve de concept fonctionnelle)</a:t>
            </a:r>
          </a:p>
          <a:p>
            <a:r>
              <a:rPr lang="fr-FR" dirty="0"/>
              <a:t>Configuration efficace de nouvelles imprimantes HP, facilitant leur utilisation par les agents</a:t>
            </a:r>
          </a:p>
          <a:p>
            <a:r>
              <a:rPr lang="fr-FR"/>
              <a:t>Suivi rigoureux des incidents via GLPI, contribuant à une meilleure gestion du support utilisateur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6D5D845-263F-A177-66F1-798034BE6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955" y="365124"/>
            <a:ext cx="2233871" cy="132556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5BF03F0-E877-EB8F-115C-9410F684CE46}"/>
              </a:ext>
            </a:extLst>
          </p:cNvPr>
          <p:cNvSpPr txBox="1"/>
          <p:nvPr/>
        </p:nvSpPr>
        <p:spPr>
          <a:xfrm>
            <a:off x="7339263" y="6124074"/>
            <a:ext cx="4497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 Rotsipitia </a:t>
            </a:r>
            <a:r>
              <a:rPr lang="fr-FR" sz="2400" b="1" dirty="0" err="1"/>
              <a:t>Rahaingoharivahitra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407012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238</Words>
  <Application>Microsoft Office PowerPoint</Application>
  <PresentationFormat>Grand écran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Noto Sans</vt:lpstr>
      <vt:lpstr>Thème Office</vt:lpstr>
      <vt:lpstr>Présentation du stage de 2ème année</vt:lpstr>
      <vt:lpstr>A propos de l’association</vt:lpstr>
      <vt:lpstr>Le service informatique</vt:lpstr>
      <vt:lpstr>Missions effectuées lors du stage</vt:lpstr>
      <vt:lpstr>Résultats obtenus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Rotsy Rahaingo</dc:creator>
  <cp:lastModifiedBy>Rotsy Rahaingo</cp:lastModifiedBy>
  <cp:revision>5</cp:revision>
  <dcterms:created xsi:type="dcterms:W3CDTF">2025-04-17T11:17:17Z</dcterms:created>
  <dcterms:modified xsi:type="dcterms:W3CDTF">2025-04-17T19:12:36Z</dcterms:modified>
</cp:coreProperties>
</file>