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5" autoAdjust="0"/>
    <p:restoredTop sz="93624" autoAdjust="0"/>
  </p:normalViewPr>
  <p:slideViewPr>
    <p:cSldViewPr snapToGrid="0">
      <p:cViewPr varScale="1">
        <p:scale>
          <a:sx n="67" d="100"/>
          <a:sy n="67" d="100"/>
        </p:scale>
        <p:origin x="58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267AA5-DEDF-7B06-5B2B-BC1C3EA6BA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3986E11-A57B-A08A-F2B1-CECAA8B69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13699B-41C8-F994-A3EB-80F7F340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9F81C7-A82A-C9E2-33F4-CBF7CFEE4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E75DF5-19D1-9671-8024-1792C9EA3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7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232ED-B388-C39A-2F80-429DF0D86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9AF000-364C-ED75-A74D-29730C53C5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AED470-5820-36B5-C76C-FBB11040D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8ABA72-B700-F5FD-553F-490C1134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900D24-CE89-51BD-D1B1-0A639FC6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68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663A610-7EA9-0440-2541-A183A1805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AB65AF-6579-E307-6484-22841C9F5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2D7DD1-D72C-963D-CE5C-7E9D9C2D7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AD3C1D-AE76-5964-26A1-3533869D5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4161B2-9E02-4DD1-F401-B1B36809D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2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EE7F9F-5A99-4851-9242-65AF2264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329202-2E85-6D16-5581-4C9CA5223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0DCB41-7959-8230-74F7-E1F305B60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69F790-27F1-2180-5F2B-E88DDE24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52D512-91C2-1A70-DA43-6D4853D1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58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F995F9-BFBD-2ED2-9FBD-238D89236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871D3C-2320-7F17-FC3E-6C64B85E3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50428A-A919-1E0C-DFBF-C07BBC729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192414-D90C-08C1-3E8B-4245D8A8A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BB7A420-8379-80F6-423C-C437E6B50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5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52B719-323A-D351-64D9-7CF434A08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526620-5EA9-9F92-D24A-CEEB8896B2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D75C9C7-A1BE-E314-E83A-FF48BA4C8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D63890-26B8-DC38-43AC-8F04594B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8EFB7F-339D-EEE9-8541-E7046049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387F9D-CA7C-7EFF-B126-B37D4406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63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ECF417-43B7-0012-EC86-A2A875E0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F79E12-5EBD-D865-C4C2-5CCF78688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29DD8E-53F5-4A77-3C69-648E235DC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2FED631-EBE8-3D1C-131F-E6F0E27A66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D55F82-035E-4E3E-1A11-8917A232B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3B97471-9977-1AA9-E0B4-9FF35E19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7068BA-D80A-8B87-ECA3-730EE2FE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33391EE-1D22-015D-8D7C-FD819F958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86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8A42F0-A7F4-FA91-C559-FDE9DD270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D65CC4D-73EE-11F5-AA0B-7CED51B2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D2E23D-95D8-D51A-CCAF-2CEACB1AE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07A897-3155-F8B6-ED43-7F1FCD39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3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19EB7E9-66F1-D6ED-86DF-FC82CF105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A796A06-062F-D1A0-E025-FA7B5320A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316D849-764B-3929-C275-6A26ADFAD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625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FF3203-0861-12CD-116E-E888BEACA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9EC19B-812D-693A-F685-A3109F03B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458481-F451-F540-BC5F-206E7D8D1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D3F7F9C-B8D5-6239-8341-A334458F3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36F53E-23E1-9FA2-22B8-BAFFEF32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51EB30-C9F9-FE04-EEF3-01AD82924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38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B75C83-9DDC-1A10-48C2-D854CBE4F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24599BF-5A30-5643-242C-08CBFBC169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95A3A21-7A4F-B12B-FFF9-EC21D3A55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1CFA4B-28DC-1EF3-A153-0EA7FC6A8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B5205C-E99D-9FD9-157B-0E8F5F268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982211-3285-32FD-1181-B47CF43E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84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69B1699-2820-F3A7-EB42-F9DA6ED1D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2661AC-7A58-BD74-A2CD-BB42C8E25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C95DFC-1D56-6965-BE1A-A313A897B0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4007-95D9-4F4F-8FE5-2C2AC9F1C4DD}" type="datetimeFigureOut">
              <a:rPr lang="en-US" smtClean="0"/>
              <a:t>4/17/2025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ECF690-80A0-A637-6827-30DCC5A4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4429AA-260B-254F-81F6-D3A379F4E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410F-30CA-438C-94B5-88F64FDEB25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506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580F59-9CEC-6FF3-5FC1-1C5FF032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2386" y="1345598"/>
            <a:ext cx="9144000" cy="2552700"/>
          </a:xfrm>
        </p:spPr>
        <p:txBody>
          <a:bodyPr>
            <a:normAutofit fontScale="90000"/>
          </a:bodyPr>
          <a:lstStyle/>
          <a:p>
            <a:r>
              <a:rPr lang="fr-FR" dirty="0"/>
              <a:t>Présentation du Stage de </a:t>
            </a:r>
            <a:br>
              <a:rPr lang="fr-FR" dirty="0"/>
            </a:br>
            <a:r>
              <a:rPr lang="fr-FR" dirty="0"/>
              <a:t>1</a:t>
            </a:r>
            <a:r>
              <a:rPr lang="fr-FR" baseline="30000" dirty="0"/>
              <a:t>ère</a:t>
            </a:r>
            <a:r>
              <a:rPr lang="fr-FR" dirty="0"/>
              <a:t> année</a:t>
            </a:r>
            <a:br>
              <a:rPr lang="fr-FR" dirty="0"/>
            </a:br>
            <a:endParaRPr lang="en-US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FA1C9B-589F-B1A1-C813-8F51D55E2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0012" y="3296362"/>
            <a:ext cx="9144000" cy="1655762"/>
          </a:xfrm>
        </p:spPr>
        <p:txBody>
          <a:bodyPr>
            <a:normAutofit/>
          </a:bodyPr>
          <a:lstStyle/>
          <a:p>
            <a:r>
              <a:rPr lang="fr-FR" dirty="0"/>
              <a:t>BTS SIO spécialité SISR</a:t>
            </a:r>
          </a:p>
          <a:p>
            <a:r>
              <a:rPr lang="fr-FR" dirty="0"/>
              <a:t>03 Juin au 05 Juillet 2024</a:t>
            </a:r>
          </a:p>
          <a:p>
            <a:r>
              <a:rPr lang="fr-FR" dirty="0"/>
              <a:t>Tuteur : </a:t>
            </a:r>
            <a:r>
              <a:rPr lang="fr-FR" b="1" dirty="0"/>
              <a:t>Olivier Perrot</a:t>
            </a:r>
            <a:endParaRPr lang="en-US" b="1" dirty="0"/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386EA2D2-B3C4-4C27-637B-A4A4419DB7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928" y="1181265"/>
            <a:ext cx="3907635" cy="390492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21C3619-F3EB-EB4A-A26F-4619AD981D9F}"/>
              </a:ext>
            </a:extLst>
          </p:cNvPr>
          <p:cNvSpPr txBox="1"/>
          <p:nvPr/>
        </p:nvSpPr>
        <p:spPr>
          <a:xfrm>
            <a:off x="7515225" y="5957888"/>
            <a:ext cx="7258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/>
              <a:t>par Rotsipitia </a:t>
            </a:r>
            <a:r>
              <a:rPr lang="fr-FR" sz="2400" b="1" dirty="0" err="1"/>
              <a:t>Rahaingoharivahitra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079452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1B8776-3AB7-9F98-C810-4198ED0EF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propos de l’entreprise</a:t>
            </a:r>
            <a:endParaRPr lang="en-US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824B7991-989E-4EB3-4AF9-94E346306B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76757" y="365125"/>
            <a:ext cx="1624732" cy="1623603"/>
          </a:xfr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182D262-3BFD-85CC-E32D-49ADCCA7EDAD}"/>
              </a:ext>
            </a:extLst>
          </p:cNvPr>
          <p:cNvSpPr txBox="1"/>
          <p:nvPr/>
        </p:nvSpPr>
        <p:spPr>
          <a:xfrm>
            <a:off x="950724" y="1783549"/>
            <a:ext cx="105156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Centre National des Œuvres Universitaires et Scolaire</a:t>
            </a:r>
            <a:r>
              <a:rPr lang="en-US" sz="2800" dirty="0"/>
              <a:t>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Créé en </a:t>
            </a:r>
            <a:r>
              <a:rPr lang="fr-FR" sz="2800" noProof="0" dirty="0"/>
              <a:t>même</a:t>
            </a:r>
            <a:r>
              <a:rPr lang="en-US" sz="2800" dirty="0"/>
              <a:t> temps que les Crous par la loi du 19 avril 1955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 pour mission de </a:t>
            </a:r>
            <a:r>
              <a:rPr lang="en-US" sz="2800" dirty="0" err="1"/>
              <a:t>piloter</a:t>
            </a:r>
            <a:r>
              <a:rPr lang="en-US" sz="2800" dirty="0"/>
              <a:t> le réseau des CROUS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Compte environ 12700 </a:t>
            </a:r>
            <a:r>
              <a:rPr lang="en-US" sz="2800" dirty="0" err="1"/>
              <a:t>employés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err="1"/>
              <a:t>Plusieurs</a:t>
            </a:r>
            <a:r>
              <a:rPr lang="en-US" sz="2800" dirty="0"/>
              <a:t> sites </a:t>
            </a:r>
            <a:r>
              <a:rPr lang="en-US" sz="2800" dirty="0" err="1"/>
              <a:t>dont</a:t>
            </a:r>
            <a:r>
              <a:rPr lang="en-US" sz="2800" dirty="0"/>
              <a:t> le siege </a:t>
            </a:r>
            <a:r>
              <a:rPr lang="en-US" sz="2800" dirty="0" err="1"/>
              <a:t>est</a:t>
            </a:r>
            <a:r>
              <a:rPr lang="en-US" sz="2800" dirty="0"/>
              <a:t> à </a:t>
            </a:r>
            <a:r>
              <a:rPr lang="en-US" sz="2800" dirty="0" err="1"/>
              <a:t>Vanves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8B2FF2-237C-A06E-A34F-7CEF4C352DFF}"/>
              </a:ext>
            </a:extLst>
          </p:cNvPr>
          <p:cNvSpPr txBox="1"/>
          <p:nvPr/>
        </p:nvSpPr>
        <p:spPr>
          <a:xfrm>
            <a:off x="7515225" y="5957888"/>
            <a:ext cx="7258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/>
              <a:t>par Rotsipitia </a:t>
            </a:r>
            <a:r>
              <a:rPr lang="fr-FR" sz="2400" b="1" dirty="0" err="1"/>
              <a:t>Rahaingoharivahitra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922324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7CD0D-52F3-29F3-4325-7126A201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service informatique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966733-74DC-2DA0-1E0D-97E66E27D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/>
              <a:t>Au site Maret :</a:t>
            </a:r>
          </a:p>
          <a:p>
            <a:r>
              <a:rPr lang="fr-FR" dirty="0"/>
              <a:t>M. </a:t>
            </a:r>
            <a:r>
              <a:rPr lang="fr-FR" b="1" dirty="0"/>
              <a:t>Olivier Perrot </a:t>
            </a:r>
            <a:r>
              <a:rPr lang="fr-FR" dirty="0"/>
              <a:t>en tant que Responsable Sécurité des Systèmes d’Information titulaire (RSSI titulaire)</a:t>
            </a:r>
          </a:p>
          <a:p>
            <a:r>
              <a:rPr lang="fr-FR" dirty="0"/>
              <a:t>Mme </a:t>
            </a:r>
            <a:r>
              <a:rPr lang="fr-FR" b="1" dirty="0" err="1"/>
              <a:t>Nomena</a:t>
            </a:r>
            <a:r>
              <a:rPr lang="fr-FR" b="1" dirty="0"/>
              <a:t> </a:t>
            </a:r>
            <a:r>
              <a:rPr lang="fr-FR" b="1" dirty="0" err="1"/>
              <a:t>Andriantahiry</a:t>
            </a:r>
            <a:r>
              <a:rPr lang="fr-FR" b="1" dirty="0"/>
              <a:t> </a:t>
            </a:r>
            <a:r>
              <a:rPr lang="fr-FR" dirty="0"/>
              <a:t>en tant que Responsable Sécurité des Systèmes d’Information suppléante (RSSI suppléante)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56AC0166-9A80-C8EC-AE64-C9A8823EE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76757" y="365125"/>
            <a:ext cx="1624732" cy="162360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8B558E8-8A2F-871D-AB11-77D2B9B6B8FF}"/>
              </a:ext>
            </a:extLst>
          </p:cNvPr>
          <p:cNvSpPr txBox="1"/>
          <p:nvPr/>
        </p:nvSpPr>
        <p:spPr>
          <a:xfrm>
            <a:off x="7515225" y="5957888"/>
            <a:ext cx="7258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/>
              <a:t>par Rotsipitia </a:t>
            </a:r>
            <a:r>
              <a:rPr lang="fr-FR" sz="2400" b="1" dirty="0" err="1"/>
              <a:t>Rahaingoharivahitra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669489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678672-5539-6B38-B1EC-252BEF82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Missions effectuées lors du stage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C1427D-1FD0-820B-88F6-A6380DEB1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Installation à distance d’un serveur </a:t>
            </a:r>
            <a:r>
              <a:rPr lang="fr-FR" b="1" dirty="0" err="1"/>
              <a:t>Proxmox</a:t>
            </a:r>
            <a:r>
              <a:rPr lang="fr-FR" dirty="0"/>
              <a:t> (sur deux serveurs physiques réunis dans un seul cluster)</a:t>
            </a:r>
          </a:p>
          <a:p>
            <a:r>
              <a:rPr lang="fr-FR" dirty="0"/>
              <a:t>Paramétrage des </a:t>
            </a:r>
            <a:r>
              <a:rPr lang="fr-FR" b="1" dirty="0"/>
              <a:t>switches</a:t>
            </a:r>
            <a:r>
              <a:rPr lang="fr-FR" dirty="0"/>
              <a:t>  pour les installer au </a:t>
            </a:r>
            <a:r>
              <a:rPr lang="en-US" dirty="0" err="1"/>
              <a:t>centre</a:t>
            </a:r>
            <a:r>
              <a:rPr lang="en-US" dirty="0"/>
              <a:t> de données au </a:t>
            </a:r>
            <a:r>
              <a:rPr lang="en-US" dirty="0" err="1"/>
              <a:t>rectorat</a:t>
            </a:r>
            <a:r>
              <a:rPr lang="en-US" dirty="0"/>
              <a:t> de Dijon          </a:t>
            </a:r>
            <a:r>
              <a:rPr lang="en-US" dirty="0" err="1"/>
              <a:t>changement</a:t>
            </a:r>
            <a:r>
              <a:rPr lang="en-US" dirty="0"/>
              <a:t> des </a:t>
            </a:r>
            <a:r>
              <a:rPr lang="en-US" dirty="0" err="1"/>
              <a:t>diagrammes</a:t>
            </a:r>
            <a:r>
              <a:rPr lang="en-US" dirty="0"/>
              <a:t> réseaux avec la nouvelle infrastructure</a:t>
            </a:r>
          </a:p>
          <a:p>
            <a:r>
              <a:rPr lang="en-US" dirty="0"/>
              <a:t>Scan des </a:t>
            </a:r>
            <a:r>
              <a:rPr lang="en-US" dirty="0" err="1"/>
              <a:t>vulnérabilités</a:t>
            </a:r>
            <a:r>
              <a:rPr lang="en-US" dirty="0"/>
              <a:t> avec </a:t>
            </a:r>
            <a:r>
              <a:rPr lang="en-US" b="1" dirty="0"/>
              <a:t>rapid7 </a:t>
            </a:r>
            <a:r>
              <a:rPr lang="en-US" dirty="0"/>
              <a:t>pour ensuite proposer des solutions </a:t>
            </a:r>
            <a:endParaRPr lang="en-US" b="1" dirty="0"/>
          </a:p>
          <a:p>
            <a:endParaRPr lang="en-US" dirty="0"/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842FB302-873B-8645-C29D-7619F54C3C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76757" y="365125"/>
            <a:ext cx="1624732" cy="162360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8C24916-69A8-6D31-3540-D121035DC929}"/>
              </a:ext>
            </a:extLst>
          </p:cNvPr>
          <p:cNvSpPr txBox="1"/>
          <p:nvPr/>
        </p:nvSpPr>
        <p:spPr>
          <a:xfrm>
            <a:off x="7515225" y="5957888"/>
            <a:ext cx="7258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/>
              <a:t>par Rotsipitia </a:t>
            </a:r>
            <a:r>
              <a:rPr lang="fr-FR" sz="2400" b="1" dirty="0" err="1"/>
              <a:t>Rahaingoharivahitra</a:t>
            </a:r>
            <a:endParaRPr lang="fr-FR" sz="2400" b="1" dirty="0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4C995028-0597-59B1-B546-9C36BF1B9D64}"/>
              </a:ext>
            </a:extLst>
          </p:cNvPr>
          <p:cNvSpPr/>
          <p:nvPr/>
        </p:nvSpPr>
        <p:spPr>
          <a:xfrm>
            <a:off x="3735979" y="3186684"/>
            <a:ext cx="531222" cy="24231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5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722C3C-FE65-7CB4-5AD0-17E5468DF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obtenus</a:t>
            </a:r>
            <a:endParaRPr lang="en-US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FC8234-FCC4-0BB1-B00B-C003593D9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Mise en production d’un cluster </a:t>
            </a:r>
            <a:r>
              <a:rPr lang="fr-FR" dirty="0" err="1"/>
              <a:t>Proxmox</a:t>
            </a:r>
            <a:r>
              <a:rPr lang="fr-FR" dirty="0"/>
              <a:t> fonctionnel, aujourd’hui utilisé par les équipes</a:t>
            </a:r>
          </a:p>
          <a:p>
            <a:r>
              <a:rPr lang="fr-FR" dirty="0"/>
              <a:t>Configuration réseau finalisée sur les switches (VLANs, </a:t>
            </a:r>
            <a:r>
              <a:rPr lang="fr-FR" dirty="0" err="1"/>
              <a:t>trunks</a:t>
            </a:r>
            <a:r>
              <a:rPr lang="fr-FR" dirty="0"/>
              <a:t>, agrégations) pour répondre aux besoins d’infrastructure</a:t>
            </a:r>
          </a:p>
          <a:p>
            <a:endParaRPr lang="en-US" dirty="0"/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E9E4DAA6-71F1-6B74-3B26-CD9BB458EA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76757" y="365125"/>
            <a:ext cx="1624732" cy="162360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2D6CD4B-27B6-E54E-0C17-80F573F019F0}"/>
              </a:ext>
            </a:extLst>
          </p:cNvPr>
          <p:cNvSpPr txBox="1"/>
          <p:nvPr/>
        </p:nvSpPr>
        <p:spPr>
          <a:xfrm>
            <a:off x="7515225" y="5957888"/>
            <a:ext cx="7258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/>
              <a:t>par Rotsipitia </a:t>
            </a:r>
            <a:r>
              <a:rPr lang="fr-FR" sz="2400" b="1" dirty="0" err="1"/>
              <a:t>Rahaingoharivahitra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57807365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</TotalTime>
  <Words>211</Words>
  <Application>Microsoft Office PowerPoint</Application>
  <PresentationFormat>Grand écran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du Stage de  1ère année </vt:lpstr>
      <vt:lpstr>A propos de l’entreprise</vt:lpstr>
      <vt:lpstr>Le service informatique</vt:lpstr>
      <vt:lpstr>Missions effectuées lors du stage</vt:lpstr>
      <vt:lpstr>Résultats obtenus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Rotsy Rahaingo</dc:creator>
  <cp:lastModifiedBy>Rotsy Rahaingo</cp:lastModifiedBy>
  <cp:revision>8</cp:revision>
  <dcterms:created xsi:type="dcterms:W3CDTF">2025-04-15T15:52:32Z</dcterms:created>
  <dcterms:modified xsi:type="dcterms:W3CDTF">2025-04-17T13:24:56Z</dcterms:modified>
</cp:coreProperties>
</file>